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82" r:id="rId3"/>
    <p:sldId id="279" r:id="rId4"/>
    <p:sldId id="28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77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39548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Copyright©2014-2019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フリーフォーム 90"/>
          <p:cNvSpPr/>
          <p:nvPr/>
        </p:nvSpPr>
        <p:spPr>
          <a:xfrm>
            <a:off x="7689305" y="1262130"/>
            <a:ext cx="1660758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952" h="5190185">
                <a:moveTo>
                  <a:pt x="1659952" y="5190185"/>
                </a:moveTo>
                <a:lnTo>
                  <a:pt x="1647073" y="0"/>
                </a:lnTo>
                <a:lnTo>
                  <a:pt x="711" y="242025"/>
                </a:lnTo>
                <a:cubicBezTo>
                  <a:pt x="0" y="1807465"/>
                  <a:pt x="26896" y="3376600"/>
                  <a:pt x="26185" y="4942040"/>
                </a:cubicBezTo>
                <a:lnTo>
                  <a:pt x="1659952" y="5190185"/>
                </a:lnTo>
                <a:close/>
              </a:path>
            </a:pathLst>
          </a:custGeom>
          <a:solidFill>
            <a:srgbClr val="F79646">
              <a:lumMod val="60000"/>
              <a:lumOff val="4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2" name="フリーフォーム 91"/>
          <p:cNvSpPr/>
          <p:nvPr/>
        </p:nvSpPr>
        <p:spPr>
          <a:xfrm>
            <a:off x="6246254" y="1506828"/>
            <a:ext cx="1468191" cy="4700789"/>
          </a:xfrm>
          <a:custGeom>
            <a:avLst/>
            <a:gdLst>
              <a:gd name="connsiteX0" fmla="*/ 1442433 w 1468191"/>
              <a:gd name="connsiteY0" fmla="*/ 0 h 4700789"/>
              <a:gd name="connsiteX1" fmla="*/ 1468191 w 1468191"/>
              <a:gd name="connsiteY1" fmla="*/ 4700789 h 4700789"/>
              <a:gd name="connsiteX2" fmla="*/ 0 w 1468191"/>
              <a:gd name="connsiteY2" fmla="*/ 4481848 h 4700789"/>
              <a:gd name="connsiteX3" fmla="*/ 0 w 1468191"/>
              <a:gd name="connsiteY3" fmla="*/ 231820 h 4700789"/>
              <a:gd name="connsiteX4" fmla="*/ 1442433 w 1468191"/>
              <a:gd name="connsiteY4" fmla="*/ 0 h 470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191" h="4700789">
                <a:moveTo>
                  <a:pt x="1442433" y="0"/>
                </a:moveTo>
                <a:lnTo>
                  <a:pt x="1468191" y="4700789"/>
                </a:lnTo>
                <a:lnTo>
                  <a:pt x="0" y="4481848"/>
                </a:lnTo>
                <a:lnTo>
                  <a:pt x="0" y="231820"/>
                </a:lnTo>
                <a:lnTo>
                  <a:pt x="1442433" y="0"/>
                </a:lnTo>
                <a:close/>
              </a:path>
            </a:pathLst>
          </a:custGeom>
          <a:solidFill>
            <a:srgbClr val="F79646">
              <a:lumMod val="40000"/>
              <a:lumOff val="6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3" name="フリーフォーム 92"/>
          <p:cNvSpPr/>
          <p:nvPr/>
        </p:nvSpPr>
        <p:spPr>
          <a:xfrm>
            <a:off x="4957763" y="1738648"/>
            <a:ext cx="1288491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91" h="4250028">
                <a:moveTo>
                  <a:pt x="1288491" y="0"/>
                </a:moveTo>
                <a:lnTo>
                  <a:pt x="1288491" y="4250028"/>
                </a:lnTo>
                <a:lnTo>
                  <a:pt x="0" y="4059696"/>
                </a:lnTo>
                <a:cubicBezTo>
                  <a:pt x="4762" y="2770646"/>
                  <a:pt x="9525" y="1481596"/>
                  <a:pt x="14287" y="192546"/>
                </a:cubicBezTo>
                <a:lnTo>
                  <a:pt x="1288491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4" name="フリーフォーム 93"/>
          <p:cNvSpPr/>
          <p:nvPr/>
        </p:nvSpPr>
        <p:spPr>
          <a:xfrm>
            <a:off x="3877161" y="1931831"/>
            <a:ext cx="1094084" cy="3863662"/>
          </a:xfrm>
          <a:custGeom>
            <a:avLst/>
            <a:gdLst>
              <a:gd name="connsiteX0" fmla="*/ 1094704 w 1094704"/>
              <a:gd name="connsiteY0" fmla="*/ 0 h 3863662"/>
              <a:gd name="connsiteX1" fmla="*/ 1081825 w 1094704"/>
              <a:gd name="connsiteY1" fmla="*/ 3863662 h 3863662"/>
              <a:gd name="connsiteX2" fmla="*/ 0 w 1094704"/>
              <a:gd name="connsiteY2" fmla="*/ 3683358 h 3863662"/>
              <a:gd name="connsiteX3" fmla="*/ 12879 w 1094704"/>
              <a:gd name="connsiteY3" fmla="*/ 167425 h 3863662"/>
              <a:gd name="connsiteX4" fmla="*/ 1094704 w 1094704"/>
              <a:gd name="connsiteY4" fmla="*/ 0 h 3863662"/>
              <a:gd name="connsiteX0" fmla="*/ 1094084 w 1094084"/>
              <a:gd name="connsiteY0" fmla="*/ 0 h 3863662"/>
              <a:gd name="connsiteX1" fmla="*/ 1081205 w 1094084"/>
              <a:gd name="connsiteY1" fmla="*/ 3863662 h 3863662"/>
              <a:gd name="connsiteX2" fmla="*/ 0 w 1094084"/>
              <a:gd name="connsiteY2" fmla="*/ 3697993 h 3863662"/>
              <a:gd name="connsiteX3" fmla="*/ 12259 w 1094084"/>
              <a:gd name="connsiteY3" fmla="*/ 167425 h 3863662"/>
              <a:gd name="connsiteX4" fmla="*/ 1094084 w 1094084"/>
              <a:gd name="connsiteY4" fmla="*/ 0 h 386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4084" h="3863662">
                <a:moveTo>
                  <a:pt x="1094084" y="0"/>
                </a:moveTo>
                <a:lnTo>
                  <a:pt x="1081205" y="3863662"/>
                </a:lnTo>
                <a:lnTo>
                  <a:pt x="0" y="3697993"/>
                </a:lnTo>
                <a:cubicBezTo>
                  <a:pt x="4086" y="2521137"/>
                  <a:pt x="8173" y="1344281"/>
                  <a:pt x="12259" y="167425"/>
                </a:cubicBezTo>
                <a:lnTo>
                  <a:pt x="1094084" y="0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5" name="フリーフォーム 94"/>
          <p:cNvSpPr/>
          <p:nvPr/>
        </p:nvSpPr>
        <p:spPr>
          <a:xfrm>
            <a:off x="2859110" y="2099256"/>
            <a:ext cx="1030310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10" h="3528812">
                <a:moveTo>
                  <a:pt x="1030310" y="0"/>
                </a:moveTo>
                <a:lnTo>
                  <a:pt x="0" y="167426"/>
                </a:lnTo>
                <a:lnTo>
                  <a:pt x="0" y="3374265"/>
                </a:lnTo>
                <a:lnTo>
                  <a:pt x="1017431" y="3528812"/>
                </a:lnTo>
                <a:lnTo>
                  <a:pt x="1030310" y="0"/>
                </a:lnTo>
                <a:close/>
              </a:path>
            </a:pathLst>
          </a:custGeom>
          <a:solidFill>
            <a:srgbClr val="9BBB59">
              <a:lumMod val="40000"/>
              <a:lumOff val="6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6" name="フリーフォーム 95"/>
          <p:cNvSpPr/>
          <p:nvPr/>
        </p:nvSpPr>
        <p:spPr>
          <a:xfrm>
            <a:off x="2073499" y="2266682"/>
            <a:ext cx="785611" cy="3206839"/>
          </a:xfrm>
          <a:custGeom>
            <a:avLst/>
            <a:gdLst>
              <a:gd name="connsiteX0" fmla="*/ 785611 w 785611"/>
              <a:gd name="connsiteY0" fmla="*/ 0 h 3206839"/>
              <a:gd name="connsiteX1" fmla="*/ 785611 w 785611"/>
              <a:gd name="connsiteY1" fmla="*/ 3206839 h 3206839"/>
              <a:gd name="connsiteX2" fmla="*/ 12878 w 785611"/>
              <a:gd name="connsiteY2" fmla="*/ 3090929 h 3206839"/>
              <a:gd name="connsiteX3" fmla="*/ 0 w 785611"/>
              <a:gd name="connsiteY3" fmla="*/ 115910 h 3206839"/>
              <a:gd name="connsiteX4" fmla="*/ 785611 w 785611"/>
              <a:gd name="connsiteY4" fmla="*/ 0 h 32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11" h="3206839">
                <a:moveTo>
                  <a:pt x="785611" y="0"/>
                </a:moveTo>
                <a:lnTo>
                  <a:pt x="785611" y="3206839"/>
                </a:lnTo>
                <a:lnTo>
                  <a:pt x="12878" y="3090929"/>
                </a:lnTo>
                <a:cubicBezTo>
                  <a:pt x="8585" y="2099256"/>
                  <a:pt x="4293" y="1107583"/>
                  <a:pt x="0" y="115910"/>
                </a:cubicBezTo>
                <a:lnTo>
                  <a:pt x="785611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7" name="フリーフォーム 96"/>
          <p:cNvSpPr/>
          <p:nvPr/>
        </p:nvSpPr>
        <p:spPr>
          <a:xfrm>
            <a:off x="1427025" y="2382592"/>
            <a:ext cx="659352" cy="2975019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352" h="2975019">
                <a:moveTo>
                  <a:pt x="646474" y="0"/>
                </a:moveTo>
                <a:cubicBezTo>
                  <a:pt x="650767" y="991673"/>
                  <a:pt x="655059" y="1983346"/>
                  <a:pt x="659352" y="2975019"/>
                </a:cubicBezTo>
                <a:lnTo>
                  <a:pt x="3497" y="2875009"/>
                </a:lnTo>
                <a:cubicBezTo>
                  <a:pt x="3819" y="1950791"/>
                  <a:pt x="0" y="1023374"/>
                  <a:pt x="322" y="99156"/>
                </a:cubicBezTo>
                <a:lnTo>
                  <a:pt x="646474" y="0"/>
                </a:lnTo>
                <a:close/>
              </a:path>
            </a:pathLst>
          </a:custGeom>
          <a:solidFill>
            <a:srgbClr val="4F81BD">
              <a:lumMod val="75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8" name="フリーフォーム 97"/>
          <p:cNvSpPr/>
          <p:nvPr/>
        </p:nvSpPr>
        <p:spPr>
          <a:xfrm>
            <a:off x="914400" y="2485623"/>
            <a:ext cx="515155" cy="2768957"/>
          </a:xfrm>
          <a:custGeom>
            <a:avLst/>
            <a:gdLst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2879 w 515155"/>
              <a:gd name="connsiteY3" fmla="*/ 64394 h 2768957"/>
              <a:gd name="connsiteX4" fmla="*/ 515155 w 515155"/>
              <a:gd name="connsiteY4" fmla="*/ 0 h 276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155" h="2768957">
                <a:moveTo>
                  <a:pt x="515155" y="0"/>
                </a:moveTo>
                <a:lnTo>
                  <a:pt x="515155" y="2768957"/>
                </a:lnTo>
                <a:lnTo>
                  <a:pt x="0" y="2678805"/>
                </a:lnTo>
                <a:lnTo>
                  <a:pt x="12879" y="64394"/>
                </a:lnTo>
                <a:lnTo>
                  <a:pt x="515155" y="0"/>
                </a:lnTo>
                <a:close/>
              </a:path>
            </a:pathLst>
          </a:custGeom>
          <a:solidFill>
            <a:srgbClr val="4F81BD">
              <a:lumMod val="60000"/>
              <a:lumOff val="4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99" name="フリーフォーム 98"/>
          <p:cNvSpPr/>
          <p:nvPr/>
        </p:nvSpPr>
        <p:spPr>
          <a:xfrm>
            <a:off x="632520" y="2564904"/>
            <a:ext cx="296214" cy="2614411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214" h="2614411">
                <a:moveTo>
                  <a:pt x="296214" y="0"/>
                </a:moveTo>
                <a:lnTo>
                  <a:pt x="296214" y="2614411"/>
                </a:lnTo>
                <a:lnTo>
                  <a:pt x="0" y="2562896"/>
                </a:lnTo>
                <a:lnTo>
                  <a:pt x="0" y="38637"/>
                </a:lnTo>
                <a:lnTo>
                  <a:pt x="296214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100" name="フリーフォーム 99"/>
          <p:cNvSpPr/>
          <p:nvPr/>
        </p:nvSpPr>
        <p:spPr>
          <a:xfrm>
            <a:off x="489397" y="2588654"/>
            <a:ext cx="141668" cy="2524259"/>
          </a:xfrm>
          <a:custGeom>
            <a:avLst/>
            <a:gdLst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2878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5260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68" h="2524259">
                <a:moveTo>
                  <a:pt x="141668" y="0"/>
                </a:moveTo>
                <a:lnTo>
                  <a:pt x="141668" y="2524259"/>
                </a:lnTo>
                <a:lnTo>
                  <a:pt x="0" y="2498501"/>
                </a:lnTo>
                <a:lnTo>
                  <a:pt x="12879" y="22403"/>
                </a:lnTo>
                <a:lnTo>
                  <a:pt x="141668" y="0"/>
                </a:lnTo>
                <a:close/>
              </a:path>
            </a:pathLst>
          </a:custGeom>
          <a:solidFill>
            <a:srgbClr val="4F81BD">
              <a:lumMod val="20000"/>
              <a:lumOff val="80000"/>
            </a:srgb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019187" y="85977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2018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551690" y="1170202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2017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308884" y="14369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2016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125569" y="16809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2015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3080792" y="1883670"/>
            <a:ext cx="424110" cy="2423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2014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273299" y="2057400"/>
            <a:ext cx="340295" cy="21232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2013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564678" y="2194410"/>
            <a:ext cx="315663" cy="18934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2012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009650" y="2286001"/>
            <a:ext cx="285750" cy="165312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2011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01251" y="2375998"/>
            <a:ext cx="171723" cy="1426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2010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66725" y="2443336"/>
            <a:ext cx="151581" cy="12841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Impact" pitchFamily="34" charset="0"/>
                <a:ea typeface="ＭＳ Ｐゴシック"/>
              </a:rPr>
              <a:t>2009</a:t>
            </a:r>
            <a:endParaRPr lang="ja-JP" altLang="en-US" dirty="0">
              <a:solidFill>
                <a:prstClr val="black"/>
              </a:solidFill>
              <a:latin typeface="Impact" pitchFamily="34" charset="0"/>
              <a:ea typeface="ＭＳ Ｐゴシック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12" name="フリーフォーム 111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113" name="ホームベース 112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114" name="ホームベース 113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115" name="ホームベース 114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9BBB59">
              <a:lumMod val="50000"/>
            </a:srgbClr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モデルチェンジ</a:t>
            </a:r>
          </a:p>
        </p:txBody>
      </p:sp>
      <p:sp>
        <p:nvSpPr>
          <p:cNvPr id="116" name="ホームベース 115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9BBB59">
              <a:lumMod val="50000"/>
            </a:srgbClr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117" name="ホームベース 116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モデルチェンジ</a:t>
            </a:r>
          </a:p>
        </p:txBody>
      </p:sp>
      <p:sp>
        <p:nvSpPr>
          <p:cNvPr id="118" name="ホームベース 117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9BBB59">
              <a:lumMod val="50000"/>
            </a:srgbClr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30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119" name="ホームベース 118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100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120" name="ホームベース 119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9BBB59">
              <a:lumMod val="50000"/>
            </a:srgbClr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TV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で話題に</a:t>
            </a:r>
          </a:p>
        </p:txBody>
      </p:sp>
      <p:sp>
        <p:nvSpPr>
          <p:cNvPr id="121" name="ホームベース 120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50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</p:spTree>
    <p:extLst>
      <p:ext uri="{BB962C8B-B14F-4D97-AF65-F5344CB8AC3E}">
        <p14:creationId xmlns:p14="http://schemas.microsoft.com/office/powerpoint/2010/main" val="381497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7689305" y="1262130"/>
            <a:ext cx="1660758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952" h="5190185">
                <a:moveTo>
                  <a:pt x="1659952" y="5190185"/>
                </a:moveTo>
                <a:lnTo>
                  <a:pt x="1647073" y="0"/>
                </a:lnTo>
                <a:lnTo>
                  <a:pt x="711" y="242025"/>
                </a:lnTo>
                <a:cubicBezTo>
                  <a:pt x="0" y="1807465"/>
                  <a:pt x="26896" y="3376600"/>
                  <a:pt x="26185" y="4942040"/>
                </a:cubicBezTo>
                <a:lnTo>
                  <a:pt x="1659952" y="5190185"/>
                </a:lnTo>
                <a:close/>
              </a:path>
            </a:pathLst>
          </a:custGeom>
          <a:solidFill>
            <a:srgbClr val="002060">
              <a:alpha val="3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6246254" y="1506828"/>
            <a:ext cx="1468191" cy="4700789"/>
          </a:xfrm>
          <a:custGeom>
            <a:avLst/>
            <a:gdLst>
              <a:gd name="connsiteX0" fmla="*/ 1442433 w 1468191"/>
              <a:gd name="connsiteY0" fmla="*/ 0 h 4700789"/>
              <a:gd name="connsiteX1" fmla="*/ 1468191 w 1468191"/>
              <a:gd name="connsiteY1" fmla="*/ 4700789 h 4700789"/>
              <a:gd name="connsiteX2" fmla="*/ 0 w 1468191"/>
              <a:gd name="connsiteY2" fmla="*/ 4481848 h 4700789"/>
              <a:gd name="connsiteX3" fmla="*/ 0 w 1468191"/>
              <a:gd name="connsiteY3" fmla="*/ 231820 h 4700789"/>
              <a:gd name="connsiteX4" fmla="*/ 1442433 w 1468191"/>
              <a:gd name="connsiteY4" fmla="*/ 0 h 470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191" h="4700789">
                <a:moveTo>
                  <a:pt x="1442433" y="0"/>
                </a:moveTo>
                <a:lnTo>
                  <a:pt x="1468191" y="4700789"/>
                </a:lnTo>
                <a:lnTo>
                  <a:pt x="0" y="4481848"/>
                </a:lnTo>
                <a:lnTo>
                  <a:pt x="0" y="231820"/>
                </a:lnTo>
                <a:lnTo>
                  <a:pt x="1442433" y="0"/>
                </a:lnTo>
                <a:close/>
              </a:path>
            </a:pathLst>
          </a:custGeom>
          <a:solidFill>
            <a:srgbClr val="002060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4957763" y="1738648"/>
            <a:ext cx="1288491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91" h="4250028">
                <a:moveTo>
                  <a:pt x="1288491" y="0"/>
                </a:moveTo>
                <a:lnTo>
                  <a:pt x="1288491" y="4250028"/>
                </a:lnTo>
                <a:lnTo>
                  <a:pt x="0" y="4059696"/>
                </a:lnTo>
                <a:cubicBezTo>
                  <a:pt x="4762" y="2770646"/>
                  <a:pt x="9525" y="1481596"/>
                  <a:pt x="14287" y="192546"/>
                </a:cubicBezTo>
                <a:lnTo>
                  <a:pt x="1288491" y="0"/>
                </a:lnTo>
                <a:close/>
              </a:path>
            </a:pathLst>
          </a:custGeom>
          <a:solidFill>
            <a:srgbClr val="002060">
              <a:alpha val="5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3877161" y="1931831"/>
            <a:ext cx="1094084" cy="3863662"/>
          </a:xfrm>
          <a:custGeom>
            <a:avLst/>
            <a:gdLst>
              <a:gd name="connsiteX0" fmla="*/ 1094704 w 1094704"/>
              <a:gd name="connsiteY0" fmla="*/ 0 h 3863662"/>
              <a:gd name="connsiteX1" fmla="*/ 1081825 w 1094704"/>
              <a:gd name="connsiteY1" fmla="*/ 3863662 h 3863662"/>
              <a:gd name="connsiteX2" fmla="*/ 0 w 1094704"/>
              <a:gd name="connsiteY2" fmla="*/ 3683358 h 3863662"/>
              <a:gd name="connsiteX3" fmla="*/ 12879 w 1094704"/>
              <a:gd name="connsiteY3" fmla="*/ 167425 h 3863662"/>
              <a:gd name="connsiteX4" fmla="*/ 1094704 w 1094704"/>
              <a:gd name="connsiteY4" fmla="*/ 0 h 3863662"/>
              <a:gd name="connsiteX0" fmla="*/ 1094084 w 1094084"/>
              <a:gd name="connsiteY0" fmla="*/ 0 h 3863662"/>
              <a:gd name="connsiteX1" fmla="*/ 1081205 w 1094084"/>
              <a:gd name="connsiteY1" fmla="*/ 3863662 h 3863662"/>
              <a:gd name="connsiteX2" fmla="*/ 0 w 1094084"/>
              <a:gd name="connsiteY2" fmla="*/ 3697993 h 3863662"/>
              <a:gd name="connsiteX3" fmla="*/ 12259 w 1094084"/>
              <a:gd name="connsiteY3" fmla="*/ 167425 h 3863662"/>
              <a:gd name="connsiteX4" fmla="*/ 1094084 w 1094084"/>
              <a:gd name="connsiteY4" fmla="*/ 0 h 386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4084" h="3863662">
                <a:moveTo>
                  <a:pt x="1094084" y="0"/>
                </a:moveTo>
                <a:lnTo>
                  <a:pt x="1081205" y="3863662"/>
                </a:lnTo>
                <a:lnTo>
                  <a:pt x="0" y="3697993"/>
                </a:lnTo>
                <a:cubicBezTo>
                  <a:pt x="4086" y="2521137"/>
                  <a:pt x="8173" y="1344281"/>
                  <a:pt x="12259" y="167425"/>
                </a:cubicBezTo>
                <a:lnTo>
                  <a:pt x="1094084" y="0"/>
                </a:lnTo>
                <a:close/>
              </a:path>
            </a:pathLst>
          </a:custGeom>
          <a:solidFill>
            <a:srgbClr val="002060">
              <a:alpha val="5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859110" y="2099256"/>
            <a:ext cx="1030310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10" h="3528812">
                <a:moveTo>
                  <a:pt x="1030310" y="0"/>
                </a:moveTo>
                <a:lnTo>
                  <a:pt x="0" y="167426"/>
                </a:lnTo>
                <a:lnTo>
                  <a:pt x="0" y="3374265"/>
                </a:lnTo>
                <a:lnTo>
                  <a:pt x="1017431" y="3528812"/>
                </a:lnTo>
                <a:lnTo>
                  <a:pt x="1030310" y="0"/>
                </a:lnTo>
                <a:close/>
              </a:path>
            </a:pathLst>
          </a:custGeom>
          <a:solidFill>
            <a:srgbClr val="002060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2073499" y="2266682"/>
            <a:ext cx="785611" cy="3206839"/>
          </a:xfrm>
          <a:custGeom>
            <a:avLst/>
            <a:gdLst>
              <a:gd name="connsiteX0" fmla="*/ 785611 w 785611"/>
              <a:gd name="connsiteY0" fmla="*/ 0 h 3206839"/>
              <a:gd name="connsiteX1" fmla="*/ 785611 w 785611"/>
              <a:gd name="connsiteY1" fmla="*/ 3206839 h 3206839"/>
              <a:gd name="connsiteX2" fmla="*/ 12878 w 785611"/>
              <a:gd name="connsiteY2" fmla="*/ 3090929 h 3206839"/>
              <a:gd name="connsiteX3" fmla="*/ 0 w 785611"/>
              <a:gd name="connsiteY3" fmla="*/ 115910 h 3206839"/>
              <a:gd name="connsiteX4" fmla="*/ 785611 w 785611"/>
              <a:gd name="connsiteY4" fmla="*/ 0 h 32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11" h="3206839">
                <a:moveTo>
                  <a:pt x="785611" y="0"/>
                </a:moveTo>
                <a:lnTo>
                  <a:pt x="785611" y="3206839"/>
                </a:lnTo>
                <a:lnTo>
                  <a:pt x="12878" y="3090929"/>
                </a:lnTo>
                <a:cubicBezTo>
                  <a:pt x="8585" y="2099256"/>
                  <a:pt x="4293" y="1107583"/>
                  <a:pt x="0" y="115910"/>
                </a:cubicBezTo>
                <a:lnTo>
                  <a:pt x="785611" y="0"/>
                </a:lnTo>
                <a:close/>
              </a:path>
            </a:pathLst>
          </a:custGeom>
          <a:solidFill>
            <a:srgbClr val="002060">
              <a:alpha val="6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1427025" y="2382592"/>
            <a:ext cx="659352" cy="2975019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352" h="2975019">
                <a:moveTo>
                  <a:pt x="646474" y="0"/>
                </a:moveTo>
                <a:cubicBezTo>
                  <a:pt x="650767" y="991673"/>
                  <a:pt x="655059" y="1983346"/>
                  <a:pt x="659352" y="2975019"/>
                </a:cubicBezTo>
                <a:lnTo>
                  <a:pt x="3497" y="2875009"/>
                </a:lnTo>
                <a:cubicBezTo>
                  <a:pt x="3819" y="1950791"/>
                  <a:pt x="0" y="1023374"/>
                  <a:pt x="322" y="99156"/>
                </a:cubicBezTo>
                <a:lnTo>
                  <a:pt x="646474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フリーフォーム 45"/>
          <p:cNvSpPr/>
          <p:nvPr/>
        </p:nvSpPr>
        <p:spPr>
          <a:xfrm>
            <a:off x="923648" y="2485623"/>
            <a:ext cx="505908" cy="2761813"/>
          </a:xfrm>
          <a:custGeom>
            <a:avLst/>
            <a:gdLst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2879 w 515155"/>
              <a:gd name="connsiteY3" fmla="*/ 64394 h 2768957"/>
              <a:gd name="connsiteX4" fmla="*/ 515155 w 515155"/>
              <a:gd name="connsiteY4" fmla="*/ 0 h 2768957"/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3871 w 515155"/>
              <a:gd name="connsiteY3" fmla="*/ 76003 h 2768957"/>
              <a:gd name="connsiteX4" fmla="*/ 515155 w 515155"/>
              <a:gd name="connsiteY4" fmla="*/ 0 h 2768957"/>
              <a:gd name="connsiteX0" fmla="*/ 505908 w 505908"/>
              <a:gd name="connsiteY0" fmla="*/ 0 h 2768957"/>
              <a:gd name="connsiteX1" fmla="*/ 505908 w 505908"/>
              <a:gd name="connsiteY1" fmla="*/ 2768957 h 2768957"/>
              <a:gd name="connsiteX2" fmla="*/ 2659 w 505908"/>
              <a:gd name="connsiteY2" fmla="*/ 2683567 h 2768957"/>
              <a:gd name="connsiteX3" fmla="*/ 4624 w 505908"/>
              <a:gd name="connsiteY3" fmla="*/ 76003 h 2768957"/>
              <a:gd name="connsiteX4" fmla="*/ 505908 w 505908"/>
              <a:gd name="connsiteY4" fmla="*/ 0 h 2768957"/>
              <a:gd name="connsiteX0" fmla="*/ 505908 w 505908"/>
              <a:gd name="connsiteY0" fmla="*/ 0 h 2757051"/>
              <a:gd name="connsiteX1" fmla="*/ 505908 w 505908"/>
              <a:gd name="connsiteY1" fmla="*/ 2757051 h 2757051"/>
              <a:gd name="connsiteX2" fmla="*/ 2659 w 505908"/>
              <a:gd name="connsiteY2" fmla="*/ 2683567 h 2757051"/>
              <a:gd name="connsiteX3" fmla="*/ 4624 w 505908"/>
              <a:gd name="connsiteY3" fmla="*/ 76003 h 2757051"/>
              <a:gd name="connsiteX4" fmla="*/ 505908 w 505908"/>
              <a:gd name="connsiteY4" fmla="*/ 0 h 2757051"/>
              <a:gd name="connsiteX0" fmla="*/ 505908 w 505908"/>
              <a:gd name="connsiteY0" fmla="*/ 0 h 2761813"/>
              <a:gd name="connsiteX1" fmla="*/ 505908 w 505908"/>
              <a:gd name="connsiteY1" fmla="*/ 2761813 h 2761813"/>
              <a:gd name="connsiteX2" fmla="*/ 2659 w 505908"/>
              <a:gd name="connsiteY2" fmla="*/ 2683567 h 2761813"/>
              <a:gd name="connsiteX3" fmla="*/ 4624 w 505908"/>
              <a:gd name="connsiteY3" fmla="*/ 76003 h 2761813"/>
              <a:gd name="connsiteX4" fmla="*/ 505908 w 505908"/>
              <a:gd name="connsiteY4" fmla="*/ 0 h 276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908" h="2761813">
                <a:moveTo>
                  <a:pt x="505908" y="0"/>
                </a:moveTo>
                <a:lnTo>
                  <a:pt x="505908" y="2761813"/>
                </a:lnTo>
                <a:lnTo>
                  <a:pt x="2659" y="2683567"/>
                </a:lnTo>
                <a:cubicBezTo>
                  <a:pt x="7283" y="1815966"/>
                  <a:pt x="0" y="943604"/>
                  <a:pt x="4624" y="76003"/>
                </a:cubicBezTo>
                <a:lnTo>
                  <a:pt x="505908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632520" y="2564904"/>
            <a:ext cx="296214" cy="2614411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214" h="2614411">
                <a:moveTo>
                  <a:pt x="296214" y="0"/>
                </a:moveTo>
                <a:lnTo>
                  <a:pt x="296214" y="2614411"/>
                </a:lnTo>
                <a:lnTo>
                  <a:pt x="0" y="2562896"/>
                </a:lnTo>
                <a:lnTo>
                  <a:pt x="0" y="38637"/>
                </a:lnTo>
                <a:lnTo>
                  <a:pt x="296214" y="0"/>
                </a:lnTo>
                <a:close/>
              </a:path>
            </a:pathLst>
          </a:custGeom>
          <a:solidFill>
            <a:srgbClr val="002060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フリーフォーム 47"/>
          <p:cNvSpPr/>
          <p:nvPr/>
        </p:nvSpPr>
        <p:spPr>
          <a:xfrm>
            <a:off x="495623" y="2602198"/>
            <a:ext cx="141668" cy="2524259"/>
          </a:xfrm>
          <a:custGeom>
            <a:avLst/>
            <a:gdLst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2878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5260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68" h="2524259">
                <a:moveTo>
                  <a:pt x="141668" y="0"/>
                </a:moveTo>
                <a:lnTo>
                  <a:pt x="141668" y="2524259"/>
                </a:lnTo>
                <a:lnTo>
                  <a:pt x="0" y="2498501"/>
                </a:lnTo>
                <a:lnTo>
                  <a:pt x="12879" y="22403"/>
                </a:lnTo>
                <a:lnTo>
                  <a:pt x="141668" y="0"/>
                </a:lnTo>
                <a:close/>
              </a:path>
            </a:pathLst>
          </a:cu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019187" y="85977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51690" y="1170202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308884" y="14369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25569" y="16809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80792" y="1883670"/>
            <a:ext cx="424110" cy="2423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2014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273299" y="2057400"/>
            <a:ext cx="340295" cy="21232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2013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564678" y="2194410"/>
            <a:ext cx="315663" cy="18934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2012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009650" y="2286001"/>
            <a:ext cx="285750" cy="165312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2011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1251" y="2375998"/>
            <a:ext cx="171723" cy="1426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2010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66725" y="2443336"/>
            <a:ext cx="151581" cy="12841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2009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ホームベース 48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50" name="ホームベース 49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51" name="ホームベース 50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7" name="ホームベース 56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4" name="ホームベース 63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5" name="ホームベース 64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6" name="ホームベース 65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7" name="ホームベース 76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8" name="ホームベース 77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09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7689305" y="1262130"/>
            <a:ext cx="1660758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952" h="5190185">
                <a:moveTo>
                  <a:pt x="1659952" y="5190185"/>
                </a:moveTo>
                <a:lnTo>
                  <a:pt x="1647073" y="0"/>
                </a:lnTo>
                <a:lnTo>
                  <a:pt x="711" y="242025"/>
                </a:lnTo>
                <a:cubicBezTo>
                  <a:pt x="0" y="1807465"/>
                  <a:pt x="26896" y="3376600"/>
                  <a:pt x="26185" y="4942040"/>
                </a:cubicBezTo>
                <a:lnTo>
                  <a:pt x="1659952" y="5190185"/>
                </a:lnTo>
                <a:close/>
              </a:path>
            </a:pathLst>
          </a:custGeom>
          <a:solidFill>
            <a:srgbClr val="006600">
              <a:alpha val="3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6246254" y="1506828"/>
            <a:ext cx="1468191" cy="4700789"/>
          </a:xfrm>
          <a:custGeom>
            <a:avLst/>
            <a:gdLst>
              <a:gd name="connsiteX0" fmla="*/ 1442433 w 1468191"/>
              <a:gd name="connsiteY0" fmla="*/ 0 h 4700789"/>
              <a:gd name="connsiteX1" fmla="*/ 1468191 w 1468191"/>
              <a:gd name="connsiteY1" fmla="*/ 4700789 h 4700789"/>
              <a:gd name="connsiteX2" fmla="*/ 0 w 1468191"/>
              <a:gd name="connsiteY2" fmla="*/ 4481848 h 4700789"/>
              <a:gd name="connsiteX3" fmla="*/ 0 w 1468191"/>
              <a:gd name="connsiteY3" fmla="*/ 231820 h 4700789"/>
              <a:gd name="connsiteX4" fmla="*/ 1442433 w 1468191"/>
              <a:gd name="connsiteY4" fmla="*/ 0 h 470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191" h="4700789">
                <a:moveTo>
                  <a:pt x="1442433" y="0"/>
                </a:moveTo>
                <a:lnTo>
                  <a:pt x="1468191" y="4700789"/>
                </a:lnTo>
                <a:lnTo>
                  <a:pt x="0" y="4481848"/>
                </a:lnTo>
                <a:lnTo>
                  <a:pt x="0" y="231820"/>
                </a:lnTo>
                <a:lnTo>
                  <a:pt x="1442433" y="0"/>
                </a:lnTo>
                <a:close/>
              </a:path>
            </a:pathLst>
          </a:custGeom>
          <a:solidFill>
            <a:srgbClr val="006600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4957763" y="1738648"/>
            <a:ext cx="1288491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91" h="4250028">
                <a:moveTo>
                  <a:pt x="1288491" y="0"/>
                </a:moveTo>
                <a:lnTo>
                  <a:pt x="1288491" y="4250028"/>
                </a:lnTo>
                <a:lnTo>
                  <a:pt x="0" y="4059696"/>
                </a:lnTo>
                <a:cubicBezTo>
                  <a:pt x="4762" y="2770646"/>
                  <a:pt x="9525" y="1481596"/>
                  <a:pt x="14287" y="192546"/>
                </a:cubicBezTo>
                <a:lnTo>
                  <a:pt x="1288491" y="0"/>
                </a:lnTo>
                <a:close/>
              </a:path>
            </a:pathLst>
          </a:custGeom>
          <a:solidFill>
            <a:srgbClr val="006600">
              <a:alpha val="5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3877161" y="1931831"/>
            <a:ext cx="1094084" cy="3863662"/>
          </a:xfrm>
          <a:custGeom>
            <a:avLst/>
            <a:gdLst>
              <a:gd name="connsiteX0" fmla="*/ 1094704 w 1094704"/>
              <a:gd name="connsiteY0" fmla="*/ 0 h 3863662"/>
              <a:gd name="connsiteX1" fmla="*/ 1081825 w 1094704"/>
              <a:gd name="connsiteY1" fmla="*/ 3863662 h 3863662"/>
              <a:gd name="connsiteX2" fmla="*/ 0 w 1094704"/>
              <a:gd name="connsiteY2" fmla="*/ 3683358 h 3863662"/>
              <a:gd name="connsiteX3" fmla="*/ 12879 w 1094704"/>
              <a:gd name="connsiteY3" fmla="*/ 167425 h 3863662"/>
              <a:gd name="connsiteX4" fmla="*/ 1094704 w 1094704"/>
              <a:gd name="connsiteY4" fmla="*/ 0 h 3863662"/>
              <a:gd name="connsiteX0" fmla="*/ 1094084 w 1094084"/>
              <a:gd name="connsiteY0" fmla="*/ 0 h 3863662"/>
              <a:gd name="connsiteX1" fmla="*/ 1081205 w 1094084"/>
              <a:gd name="connsiteY1" fmla="*/ 3863662 h 3863662"/>
              <a:gd name="connsiteX2" fmla="*/ 0 w 1094084"/>
              <a:gd name="connsiteY2" fmla="*/ 3697993 h 3863662"/>
              <a:gd name="connsiteX3" fmla="*/ 12259 w 1094084"/>
              <a:gd name="connsiteY3" fmla="*/ 167425 h 3863662"/>
              <a:gd name="connsiteX4" fmla="*/ 1094084 w 1094084"/>
              <a:gd name="connsiteY4" fmla="*/ 0 h 386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4084" h="3863662">
                <a:moveTo>
                  <a:pt x="1094084" y="0"/>
                </a:moveTo>
                <a:lnTo>
                  <a:pt x="1081205" y="3863662"/>
                </a:lnTo>
                <a:lnTo>
                  <a:pt x="0" y="3697993"/>
                </a:lnTo>
                <a:cubicBezTo>
                  <a:pt x="4086" y="2521137"/>
                  <a:pt x="8173" y="1344281"/>
                  <a:pt x="12259" y="167425"/>
                </a:cubicBezTo>
                <a:lnTo>
                  <a:pt x="1094084" y="0"/>
                </a:lnTo>
                <a:close/>
              </a:path>
            </a:pathLst>
          </a:custGeom>
          <a:solidFill>
            <a:srgbClr val="006600">
              <a:alpha val="5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859110" y="2099256"/>
            <a:ext cx="1030310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10" h="3528812">
                <a:moveTo>
                  <a:pt x="1030310" y="0"/>
                </a:moveTo>
                <a:lnTo>
                  <a:pt x="0" y="167426"/>
                </a:lnTo>
                <a:lnTo>
                  <a:pt x="0" y="3374265"/>
                </a:lnTo>
                <a:lnTo>
                  <a:pt x="1017431" y="3528812"/>
                </a:lnTo>
                <a:lnTo>
                  <a:pt x="1030310" y="0"/>
                </a:lnTo>
                <a:close/>
              </a:path>
            </a:pathLst>
          </a:custGeom>
          <a:solidFill>
            <a:srgbClr val="006600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2073499" y="2266682"/>
            <a:ext cx="785611" cy="3206839"/>
          </a:xfrm>
          <a:custGeom>
            <a:avLst/>
            <a:gdLst>
              <a:gd name="connsiteX0" fmla="*/ 785611 w 785611"/>
              <a:gd name="connsiteY0" fmla="*/ 0 h 3206839"/>
              <a:gd name="connsiteX1" fmla="*/ 785611 w 785611"/>
              <a:gd name="connsiteY1" fmla="*/ 3206839 h 3206839"/>
              <a:gd name="connsiteX2" fmla="*/ 12878 w 785611"/>
              <a:gd name="connsiteY2" fmla="*/ 3090929 h 3206839"/>
              <a:gd name="connsiteX3" fmla="*/ 0 w 785611"/>
              <a:gd name="connsiteY3" fmla="*/ 115910 h 3206839"/>
              <a:gd name="connsiteX4" fmla="*/ 785611 w 785611"/>
              <a:gd name="connsiteY4" fmla="*/ 0 h 32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11" h="3206839">
                <a:moveTo>
                  <a:pt x="785611" y="0"/>
                </a:moveTo>
                <a:lnTo>
                  <a:pt x="785611" y="3206839"/>
                </a:lnTo>
                <a:lnTo>
                  <a:pt x="12878" y="3090929"/>
                </a:lnTo>
                <a:cubicBezTo>
                  <a:pt x="8585" y="2099256"/>
                  <a:pt x="4293" y="1107583"/>
                  <a:pt x="0" y="115910"/>
                </a:cubicBezTo>
                <a:lnTo>
                  <a:pt x="785611" y="0"/>
                </a:lnTo>
                <a:close/>
              </a:path>
            </a:pathLst>
          </a:custGeom>
          <a:solidFill>
            <a:srgbClr val="006600">
              <a:alpha val="6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1427025" y="2382592"/>
            <a:ext cx="659352" cy="2975019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352" h="2975019">
                <a:moveTo>
                  <a:pt x="646474" y="0"/>
                </a:moveTo>
                <a:cubicBezTo>
                  <a:pt x="650767" y="991673"/>
                  <a:pt x="655059" y="1983346"/>
                  <a:pt x="659352" y="2975019"/>
                </a:cubicBezTo>
                <a:lnTo>
                  <a:pt x="3497" y="2875009"/>
                </a:lnTo>
                <a:cubicBezTo>
                  <a:pt x="3819" y="1950791"/>
                  <a:pt x="0" y="1023374"/>
                  <a:pt x="322" y="99156"/>
                </a:cubicBezTo>
                <a:lnTo>
                  <a:pt x="646474" y="0"/>
                </a:lnTo>
                <a:close/>
              </a:path>
            </a:pathLst>
          </a:custGeom>
          <a:solidFill>
            <a:srgbClr val="006600">
              <a:alpha val="7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フリーフォーム 45"/>
          <p:cNvSpPr/>
          <p:nvPr/>
        </p:nvSpPr>
        <p:spPr>
          <a:xfrm>
            <a:off x="923648" y="2485623"/>
            <a:ext cx="505908" cy="2761813"/>
          </a:xfrm>
          <a:custGeom>
            <a:avLst/>
            <a:gdLst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2879 w 515155"/>
              <a:gd name="connsiteY3" fmla="*/ 64394 h 2768957"/>
              <a:gd name="connsiteX4" fmla="*/ 515155 w 515155"/>
              <a:gd name="connsiteY4" fmla="*/ 0 h 2768957"/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3871 w 515155"/>
              <a:gd name="connsiteY3" fmla="*/ 76003 h 2768957"/>
              <a:gd name="connsiteX4" fmla="*/ 515155 w 515155"/>
              <a:gd name="connsiteY4" fmla="*/ 0 h 2768957"/>
              <a:gd name="connsiteX0" fmla="*/ 505908 w 505908"/>
              <a:gd name="connsiteY0" fmla="*/ 0 h 2768957"/>
              <a:gd name="connsiteX1" fmla="*/ 505908 w 505908"/>
              <a:gd name="connsiteY1" fmla="*/ 2768957 h 2768957"/>
              <a:gd name="connsiteX2" fmla="*/ 2659 w 505908"/>
              <a:gd name="connsiteY2" fmla="*/ 2683567 h 2768957"/>
              <a:gd name="connsiteX3" fmla="*/ 4624 w 505908"/>
              <a:gd name="connsiteY3" fmla="*/ 76003 h 2768957"/>
              <a:gd name="connsiteX4" fmla="*/ 505908 w 505908"/>
              <a:gd name="connsiteY4" fmla="*/ 0 h 2768957"/>
              <a:gd name="connsiteX0" fmla="*/ 505908 w 505908"/>
              <a:gd name="connsiteY0" fmla="*/ 0 h 2757051"/>
              <a:gd name="connsiteX1" fmla="*/ 505908 w 505908"/>
              <a:gd name="connsiteY1" fmla="*/ 2757051 h 2757051"/>
              <a:gd name="connsiteX2" fmla="*/ 2659 w 505908"/>
              <a:gd name="connsiteY2" fmla="*/ 2683567 h 2757051"/>
              <a:gd name="connsiteX3" fmla="*/ 4624 w 505908"/>
              <a:gd name="connsiteY3" fmla="*/ 76003 h 2757051"/>
              <a:gd name="connsiteX4" fmla="*/ 505908 w 505908"/>
              <a:gd name="connsiteY4" fmla="*/ 0 h 2757051"/>
              <a:gd name="connsiteX0" fmla="*/ 505908 w 505908"/>
              <a:gd name="connsiteY0" fmla="*/ 0 h 2761813"/>
              <a:gd name="connsiteX1" fmla="*/ 505908 w 505908"/>
              <a:gd name="connsiteY1" fmla="*/ 2761813 h 2761813"/>
              <a:gd name="connsiteX2" fmla="*/ 2659 w 505908"/>
              <a:gd name="connsiteY2" fmla="*/ 2683567 h 2761813"/>
              <a:gd name="connsiteX3" fmla="*/ 4624 w 505908"/>
              <a:gd name="connsiteY3" fmla="*/ 76003 h 2761813"/>
              <a:gd name="connsiteX4" fmla="*/ 505908 w 505908"/>
              <a:gd name="connsiteY4" fmla="*/ 0 h 276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908" h="2761813">
                <a:moveTo>
                  <a:pt x="505908" y="0"/>
                </a:moveTo>
                <a:lnTo>
                  <a:pt x="505908" y="2761813"/>
                </a:lnTo>
                <a:lnTo>
                  <a:pt x="2659" y="2683567"/>
                </a:lnTo>
                <a:cubicBezTo>
                  <a:pt x="7283" y="1815966"/>
                  <a:pt x="0" y="943604"/>
                  <a:pt x="4624" y="76003"/>
                </a:cubicBezTo>
                <a:lnTo>
                  <a:pt x="505908" y="0"/>
                </a:lnTo>
                <a:close/>
              </a:path>
            </a:pathLst>
          </a:custGeom>
          <a:solidFill>
            <a:srgbClr val="006600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632520" y="2564904"/>
            <a:ext cx="296214" cy="2614411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214" h="2614411">
                <a:moveTo>
                  <a:pt x="296214" y="0"/>
                </a:moveTo>
                <a:lnTo>
                  <a:pt x="296214" y="2614411"/>
                </a:lnTo>
                <a:lnTo>
                  <a:pt x="0" y="2562896"/>
                </a:lnTo>
                <a:lnTo>
                  <a:pt x="0" y="38637"/>
                </a:lnTo>
                <a:lnTo>
                  <a:pt x="296214" y="0"/>
                </a:lnTo>
                <a:close/>
              </a:path>
            </a:pathLst>
          </a:custGeom>
          <a:solidFill>
            <a:srgbClr val="006600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フリーフォーム 47"/>
          <p:cNvSpPr/>
          <p:nvPr/>
        </p:nvSpPr>
        <p:spPr>
          <a:xfrm>
            <a:off x="495623" y="2602198"/>
            <a:ext cx="141668" cy="2524259"/>
          </a:xfrm>
          <a:custGeom>
            <a:avLst/>
            <a:gdLst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2878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5260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68" h="2524259">
                <a:moveTo>
                  <a:pt x="141668" y="0"/>
                </a:moveTo>
                <a:lnTo>
                  <a:pt x="141668" y="2524259"/>
                </a:lnTo>
                <a:lnTo>
                  <a:pt x="0" y="2498501"/>
                </a:lnTo>
                <a:lnTo>
                  <a:pt x="12879" y="22403"/>
                </a:lnTo>
                <a:lnTo>
                  <a:pt x="141668" y="0"/>
                </a:lnTo>
                <a:close/>
              </a:path>
            </a:pathLst>
          </a:custGeom>
          <a:solidFill>
            <a:srgbClr val="0066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019187" y="85977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51690" y="1170202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308884" y="14369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25569" y="16809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80792" y="1883670"/>
            <a:ext cx="424110" cy="2423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2014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273299" y="2057400"/>
            <a:ext cx="340295" cy="21232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2013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564678" y="2194410"/>
            <a:ext cx="315663" cy="18934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2012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009650" y="2286001"/>
            <a:ext cx="285750" cy="165312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2011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1251" y="2375998"/>
            <a:ext cx="171723" cy="1426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2010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66725" y="2443336"/>
            <a:ext cx="151581" cy="12841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2009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ホームベース 48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50" name="ホームベース 49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51" name="ホームベース 50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7" name="ホームベース 56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4" name="ホームベース 63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5" name="ホームベース 64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6" name="ホームベース 65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7" name="ホームベース 76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8" name="ホームベース 77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588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7689305" y="1262130"/>
            <a:ext cx="1660758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952" h="5190185">
                <a:moveTo>
                  <a:pt x="1659952" y="5190185"/>
                </a:moveTo>
                <a:lnTo>
                  <a:pt x="1647073" y="0"/>
                </a:lnTo>
                <a:lnTo>
                  <a:pt x="711" y="242025"/>
                </a:lnTo>
                <a:cubicBezTo>
                  <a:pt x="0" y="1807465"/>
                  <a:pt x="26896" y="3376600"/>
                  <a:pt x="26185" y="4942040"/>
                </a:cubicBezTo>
                <a:lnTo>
                  <a:pt x="1659952" y="5190185"/>
                </a:lnTo>
                <a:close/>
              </a:path>
            </a:pathLst>
          </a:custGeom>
          <a:solidFill>
            <a:srgbClr val="FF33CC">
              <a:alpha val="2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6246254" y="1506828"/>
            <a:ext cx="1468191" cy="4700789"/>
          </a:xfrm>
          <a:custGeom>
            <a:avLst/>
            <a:gdLst>
              <a:gd name="connsiteX0" fmla="*/ 1442433 w 1468191"/>
              <a:gd name="connsiteY0" fmla="*/ 0 h 4700789"/>
              <a:gd name="connsiteX1" fmla="*/ 1468191 w 1468191"/>
              <a:gd name="connsiteY1" fmla="*/ 4700789 h 4700789"/>
              <a:gd name="connsiteX2" fmla="*/ 0 w 1468191"/>
              <a:gd name="connsiteY2" fmla="*/ 4481848 h 4700789"/>
              <a:gd name="connsiteX3" fmla="*/ 0 w 1468191"/>
              <a:gd name="connsiteY3" fmla="*/ 231820 h 4700789"/>
              <a:gd name="connsiteX4" fmla="*/ 1442433 w 1468191"/>
              <a:gd name="connsiteY4" fmla="*/ 0 h 470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191" h="4700789">
                <a:moveTo>
                  <a:pt x="1442433" y="0"/>
                </a:moveTo>
                <a:lnTo>
                  <a:pt x="1468191" y="4700789"/>
                </a:lnTo>
                <a:lnTo>
                  <a:pt x="0" y="4481848"/>
                </a:lnTo>
                <a:lnTo>
                  <a:pt x="0" y="231820"/>
                </a:lnTo>
                <a:lnTo>
                  <a:pt x="1442433" y="0"/>
                </a:lnTo>
                <a:close/>
              </a:path>
            </a:pathLst>
          </a:custGeom>
          <a:solidFill>
            <a:srgbClr val="FF33CC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4957763" y="1738648"/>
            <a:ext cx="1288491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91" h="4250028">
                <a:moveTo>
                  <a:pt x="1288491" y="0"/>
                </a:moveTo>
                <a:lnTo>
                  <a:pt x="1288491" y="4250028"/>
                </a:lnTo>
                <a:lnTo>
                  <a:pt x="0" y="4059696"/>
                </a:lnTo>
                <a:cubicBezTo>
                  <a:pt x="4762" y="2770646"/>
                  <a:pt x="9525" y="1481596"/>
                  <a:pt x="14287" y="192546"/>
                </a:cubicBezTo>
                <a:lnTo>
                  <a:pt x="1288491" y="0"/>
                </a:lnTo>
                <a:close/>
              </a:path>
            </a:pathLst>
          </a:custGeom>
          <a:solidFill>
            <a:srgbClr val="FF33CC">
              <a:alpha val="5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3877161" y="1931831"/>
            <a:ext cx="1094084" cy="3863662"/>
          </a:xfrm>
          <a:custGeom>
            <a:avLst/>
            <a:gdLst>
              <a:gd name="connsiteX0" fmla="*/ 1094704 w 1094704"/>
              <a:gd name="connsiteY0" fmla="*/ 0 h 3863662"/>
              <a:gd name="connsiteX1" fmla="*/ 1081825 w 1094704"/>
              <a:gd name="connsiteY1" fmla="*/ 3863662 h 3863662"/>
              <a:gd name="connsiteX2" fmla="*/ 0 w 1094704"/>
              <a:gd name="connsiteY2" fmla="*/ 3683358 h 3863662"/>
              <a:gd name="connsiteX3" fmla="*/ 12879 w 1094704"/>
              <a:gd name="connsiteY3" fmla="*/ 167425 h 3863662"/>
              <a:gd name="connsiteX4" fmla="*/ 1094704 w 1094704"/>
              <a:gd name="connsiteY4" fmla="*/ 0 h 3863662"/>
              <a:gd name="connsiteX0" fmla="*/ 1094084 w 1094084"/>
              <a:gd name="connsiteY0" fmla="*/ 0 h 3863662"/>
              <a:gd name="connsiteX1" fmla="*/ 1081205 w 1094084"/>
              <a:gd name="connsiteY1" fmla="*/ 3863662 h 3863662"/>
              <a:gd name="connsiteX2" fmla="*/ 0 w 1094084"/>
              <a:gd name="connsiteY2" fmla="*/ 3697993 h 3863662"/>
              <a:gd name="connsiteX3" fmla="*/ 12259 w 1094084"/>
              <a:gd name="connsiteY3" fmla="*/ 167425 h 3863662"/>
              <a:gd name="connsiteX4" fmla="*/ 1094084 w 1094084"/>
              <a:gd name="connsiteY4" fmla="*/ 0 h 386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4084" h="3863662">
                <a:moveTo>
                  <a:pt x="1094084" y="0"/>
                </a:moveTo>
                <a:lnTo>
                  <a:pt x="1081205" y="3863662"/>
                </a:lnTo>
                <a:lnTo>
                  <a:pt x="0" y="3697993"/>
                </a:lnTo>
                <a:cubicBezTo>
                  <a:pt x="4086" y="2521137"/>
                  <a:pt x="8173" y="1344281"/>
                  <a:pt x="12259" y="167425"/>
                </a:cubicBezTo>
                <a:lnTo>
                  <a:pt x="1094084" y="0"/>
                </a:lnTo>
                <a:close/>
              </a:path>
            </a:pathLst>
          </a:custGeom>
          <a:solidFill>
            <a:srgbClr val="FF33CC">
              <a:alpha val="5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859110" y="2099256"/>
            <a:ext cx="1030310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10" h="3528812">
                <a:moveTo>
                  <a:pt x="1030310" y="0"/>
                </a:moveTo>
                <a:lnTo>
                  <a:pt x="0" y="167426"/>
                </a:lnTo>
                <a:lnTo>
                  <a:pt x="0" y="3374265"/>
                </a:lnTo>
                <a:lnTo>
                  <a:pt x="1017431" y="3528812"/>
                </a:lnTo>
                <a:lnTo>
                  <a:pt x="1030310" y="0"/>
                </a:lnTo>
                <a:close/>
              </a:path>
            </a:pathLst>
          </a:custGeom>
          <a:solidFill>
            <a:srgbClr val="FF33CC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2073499" y="2266682"/>
            <a:ext cx="785611" cy="3206839"/>
          </a:xfrm>
          <a:custGeom>
            <a:avLst/>
            <a:gdLst>
              <a:gd name="connsiteX0" fmla="*/ 785611 w 785611"/>
              <a:gd name="connsiteY0" fmla="*/ 0 h 3206839"/>
              <a:gd name="connsiteX1" fmla="*/ 785611 w 785611"/>
              <a:gd name="connsiteY1" fmla="*/ 3206839 h 3206839"/>
              <a:gd name="connsiteX2" fmla="*/ 12878 w 785611"/>
              <a:gd name="connsiteY2" fmla="*/ 3090929 h 3206839"/>
              <a:gd name="connsiteX3" fmla="*/ 0 w 785611"/>
              <a:gd name="connsiteY3" fmla="*/ 115910 h 3206839"/>
              <a:gd name="connsiteX4" fmla="*/ 785611 w 785611"/>
              <a:gd name="connsiteY4" fmla="*/ 0 h 32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11" h="3206839">
                <a:moveTo>
                  <a:pt x="785611" y="0"/>
                </a:moveTo>
                <a:lnTo>
                  <a:pt x="785611" y="3206839"/>
                </a:lnTo>
                <a:lnTo>
                  <a:pt x="12878" y="3090929"/>
                </a:lnTo>
                <a:cubicBezTo>
                  <a:pt x="8585" y="2099256"/>
                  <a:pt x="4293" y="1107583"/>
                  <a:pt x="0" y="115910"/>
                </a:cubicBezTo>
                <a:lnTo>
                  <a:pt x="785611" y="0"/>
                </a:lnTo>
                <a:close/>
              </a:path>
            </a:pathLst>
          </a:custGeom>
          <a:solidFill>
            <a:srgbClr val="FF33CC">
              <a:alpha val="6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1427025" y="2382592"/>
            <a:ext cx="659352" cy="2975019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352" h="2975019">
                <a:moveTo>
                  <a:pt x="646474" y="0"/>
                </a:moveTo>
                <a:cubicBezTo>
                  <a:pt x="650767" y="991673"/>
                  <a:pt x="655059" y="1983346"/>
                  <a:pt x="659352" y="2975019"/>
                </a:cubicBezTo>
                <a:lnTo>
                  <a:pt x="3497" y="2875009"/>
                </a:lnTo>
                <a:cubicBezTo>
                  <a:pt x="3819" y="1950791"/>
                  <a:pt x="0" y="1023374"/>
                  <a:pt x="322" y="99156"/>
                </a:cubicBezTo>
                <a:lnTo>
                  <a:pt x="646474" y="0"/>
                </a:lnTo>
                <a:close/>
              </a:path>
            </a:pathLst>
          </a:custGeom>
          <a:solidFill>
            <a:srgbClr val="FF33CC">
              <a:alpha val="7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フリーフォーム 45"/>
          <p:cNvSpPr/>
          <p:nvPr/>
        </p:nvSpPr>
        <p:spPr>
          <a:xfrm>
            <a:off x="923648" y="2485623"/>
            <a:ext cx="505908" cy="2761813"/>
          </a:xfrm>
          <a:custGeom>
            <a:avLst/>
            <a:gdLst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2879 w 515155"/>
              <a:gd name="connsiteY3" fmla="*/ 64394 h 2768957"/>
              <a:gd name="connsiteX4" fmla="*/ 515155 w 515155"/>
              <a:gd name="connsiteY4" fmla="*/ 0 h 2768957"/>
              <a:gd name="connsiteX0" fmla="*/ 515155 w 515155"/>
              <a:gd name="connsiteY0" fmla="*/ 0 h 2768957"/>
              <a:gd name="connsiteX1" fmla="*/ 515155 w 515155"/>
              <a:gd name="connsiteY1" fmla="*/ 2768957 h 2768957"/>
              <a:gd name="connsiteX2" fmla="*/ 0 w 515155"/>
              <a:gd name="connsiteY2" fmla="*/ 2678805 h 2768957"/>
              <a:gd name="connsiteX3" fmla="*/ 13871 w 515155"/>
              <a:gd name="connsiteY3" fmla="*/ 76003 h 2768957"/>
              <a:gd name="connsiteX4" fmla="*/ 515155 w 515155"/>
              <a:gd name="connsiteY4" fmla="*/ 0 h 2768957"/>
              <a:gd name="connsiteX0" fmla="*/ 505908 w 505908"/>
              <a:gd name="connsiteY0" fmla="*/ 0 h 2768957"/>
              <a:gd name="connsiteX1" fmla="*/ 505908 w 505908"/>
              <a:gd name="connsiteY1" fmla="*/ 2768957 h 2768957"/>
              <a:gd name="connsiteX2" fmla="*/ 2659 w 505908"/>
              <a:gd name="connsiteY2" fmla="*/ 2683567 h 2768957"/>
              <a:gd name="connsiteX3" fmla="*/ 4624 w 505908"/>
              <a:gd name="connsiteY3" fmla="*/ 76003 h 2768957"/>
              <a:gd name="connsiteX4" fmla="*/ 505908 w 505908"/>
              <a:gd name="connsiteY4" fmla="*/ 0 h 2768957"/>
              <a:gd name="connsiteX0" fmla="*/ 505908 w 505908"/>
              <a:gd name="connsiteY0" fmla="*/ 0 h 2757051"/>
              <a:gd name="connsiteX1" fmla="*/ 505908 w 505908"/>
              <a:gd name="connsiteY1" fmla="*/ 2757051 h 2757051"/>
              <a:gd name="connsiteX2" fmla="*/ 2659 w 505908"/>
              <a:gd name="connsiteY2" fmla="*/ 2683567 h 2757051"/>
              <a:gd name="connsiteX3" fmla="*/ 4624 w 505908"/>
              <a:gd name="connsiteY3" fmla="*/ 76003 h 2757051"/>
              <a:gd name="connsiteX4" fmla="*/ 505908 w 505908"/>
              <a:gd name="connsiteY4" fmla="*/ 0 h 2757051"/>
              <a:gd name="connsiteX0" fmla="*/ 505908 w 505908"/>
              <a:gd name="connsiteY0" fmla="*/ 0 h 2761813"/>
              <a:gd name="connsiteX1" fmla="*/ 505908 w 505908"/>
              <a:gd name="connsiteY1" fmla="*/ 2761813 h 2761813"/>
              <a:gd name="connsiteX2" fmla="*/ 2659 w 505908"/>
              <a:gd name="connsiteY2" fmla="*/ 2683567 h 2761813"/>
              <a:gd name="connsiteX3" fmla="*/ 4624 w 505908"/>
              <a:gd name="connsiteY3" fmla="*/ 76003 h 2761813"/>
              <a:gd name="connsiteX4" fmla="*/ 505908 w 505908"/>
              <a:gd name="connsiteY4" fmla="*/ 0 h 276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908" h="2761813">
                <a:moveTo>
                  <a:pt x="505908" y="0"/>
                </a:moveTo>
                <a:lnTo>
                  <a:pt x="505908" y="2761813"/>
                </a:lnTo>
                <a:lnTo>
                  <a:pt x="2659" y="2683567"/>
                </a:lnTo>
                <a:cubicBezTo>
                  <a:pt x="7283" y="1815966"/>
                  <a:pt x="0" y="943604"/>
                  <a:pt x="4624" y="76003"/>
                </a:cubicBezTo>
                <a:lnTo>
                  <a:pt x="505908" y="0"/>
                </a:lnTo>
                <a:close/>
              </a:path>
            </a:pathLst>
          </a:custGeom>
          <a:solidFill>
            <a:srgbClr val="FF33CC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632520" y="2564904"/>
            <a:ext cx="296214" cy="2614411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214" h="2614411">
                <a:moveTo>
                  <a:pt x="296214" y="0"/>
                </a:moveTo>
                <a:lnTo>
                  <a:pt x="296214" y="2614411"/>
                </a:lnTo>
                <a:lnTo>
                  <a:pt x="0" y="2562896"/>
                </a:lnTo>
                <a:lnTo>
                  <a:pt x="0" y="38637"/>
                </a:lnTo>
                <a:lnTo>
                  <a:pt x="296214" y="0"/>
                </a:lnTo>
                <a:close/>
              </a:path>
            </a:pathLst>
          </a:custGeom>
          <a:solidFill>
            <a:srgbClr val="FF33CC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フリーフォーム 47"/>
          <p:cNvSpPr/>
          <p:nvPr/>
        </p:nvSpPr>
        <p:spPr>
          <a:xfrm>
            <a:off x="495623" y="2602198"/>
            <a:ext cx="141668" cy="2524259"/>
          </a:xfrm>
          <a:custGeom>
            <a:avLst/>
            <a:gdLst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2878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15260 h 2524259"/>
              <a:gd name="connsiteX4" fmla="*/ 141668 w 141668"/>
              <a:gd name="connsiteY4" fmla="*/ 0 h 2524259"/>
              <a:gd name="connsiteX0" fmla="*/ 141668 w 141668"/>
              <a:gd name="connsiteY0" fmla="*/ 0 h 2524259"/>
              <a:gd name="connsiteX1" fmla="*/ 141668 w 141668"/>
              <a:gd name="connsiteY1" fmla="*/ 2524259 h 2524259"/>
              <a:gd name="connsiteX2" fmla="*/ 0 w 141668"/>
              <a:gd name="connsiteY2" fmla="*/ 2498501 h 2524259"/>
              <a:gd name="connsiteX3" fmla="*/ 12879 w 141668"/>
              <a:gd name="connsiteY3" fmla="*/ 22403 h 2524259"/>
              <a:gd name="connsiteX4" fmla="*/ 141668 w 141668"/>
              <a:gd name="connsiteY4" fmla="*/ 0 h 252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68" h="2524259">
                <a:moveTo>
                  <a:pt x="141668" y="0"/>
                </a:moveTo>
                <a:lnTo>
                  <a:pt x="141668" y="2524259"/>
                </a:lnTo>
                <a:lnTo>
                  <a:pt x="0" y="2498501"/>
                </a:lnTo>
                <a:lnTo>
                  <a:pt x="12879" y="22403"/>
                </a:lnTo>
                <a:lnTo>
                  <a:pt x="141668" y="0"/>
                </a:lnTo>
                <a:close/>
              </a:path>
            </a:pathLst>
          </a:custGeom>
          <a:solidFill>
            <a:srgbClr val="FF33C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019187" y="85977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51690" y="1170202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308884" y="14369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25569" y="16809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80792" y="1883670"/>
            <a:ext cx="424110" cy="2423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2014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273299" y="2057400"/>
            <a:ext cx="340295" cy="21232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2013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564678" y="2194410"/>
            <a:ext cx="315663" cy="18934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2012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009650" y="2286001"/>
            <a:ext cx="285750" cy="165312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2011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1251" y="2375998"/>
            <a:ext cx="171723" cy="142649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2010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66725" y="2443336"/>
            <a:ext cx="151581" cy="128414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2009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ホームベース 48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50" name="ホームベース 49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51" name="ホームベース 50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7" name="ホームベース 56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4" name="ホームベース 63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5" name="ホームベース 64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66" name="ホームベース 65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7" name="ホームベース 76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8" name="ホームベース 77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chemeClr val="accent2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639535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A4 210 x 297 mm</PresentationFormat>
  <Paragraphs>84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pptx182_10年用のロードマップのテンプレート1</dc:title>
  <dc:subject>pptx182_10年用のロードマップのテンプレート1</dc:subject>
  <dc:creator>digipot.net</dc:creator>
  <cp:lastModifiedBy/>
  <cp:revision>1</cp:revision>
  <dcterms:created xsi:type="dcterms:W3CDTF">2014-05-08T07:12:24Z</dcterms:created>
  <dcterms:modified xsi:type="dcterms:W3CDTF">2019-01-15T16:06:16Z</dcterms:modified>
  <cp:category/>
  <cp:version>1</cp:version>
</cp:coreProperties>
</file>